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ov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eieb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30.01.16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Comic Sans MS"/>
                <a:cs typeface="Comic Sans MS"/>
              </a:rPr>
              <a:t>SMERTEBEHANDLING</a:t>
            </a:r>
            <a:endParaRPr lang="nb-NO" dirty="0">
              <a:latin typeface="Comic Sans MS"/>
              <a:cs typeface="Comic Sans MS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I AKUTTSITUASJONER MÅ MEDISINER GIS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INTRAVENØST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INTRAOSSØST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INTRANASALT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EVT RECTALT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SØRG FOR TO VENETILGANGER SÅ TIDLIG SOM MULIG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HUSK GROVREPONERING AV BRUDD OG LUKSASJONER</a:t>
            </a:r>
          </a:p>
          <a:p>
            <a:pPr>
              <a:buFont typeface="Arial"/>
              <a:buChar char="•"/>
            </a:pPr>
            <a:endParaRPr lang="nb-NO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6400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Comic Sans MS"/>
                <a:cs typeface="Comic Sans MS"/>
              </a:rPr>
              <a:t>MEDIKAMENTVALG</a:t>
            </a:r>
            <a:endParaRPr lang="nb-NO" dirty="0">
              <a:latin typeface="Comic Sans MS"/>
              <a:cs typeface="Comic Sans M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MEST BRUKT: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MORFIN (T ½: 2-4 timer)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STESOLID (T ½: 20-50 timer (eldre: 70-100 timer!))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BURDE VÆRT BRUKT MER (?):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KETALAR (T ½: 80 minutter)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MIDAZOLAM (T ½: 1,5-2,5 timer)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FENTANYL (T ½: 8 timer)</a:t>
            </a:r>
          </a:p>
        </p:txBody>
      </p:sp>
    </p:spTree>
    <p:extLst>
      <p:ext uri="{BB962C8B-B14F-4D97-AF65-F5344CB8AC3E}">
        <p14:creationId xmlns:p14="http://schemas.microsoft.com/office/powerpoint/2010/main" val="76216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Comic Sans MS"/>
                <a:cs typeface="Comic Sans MS"/>
              </a:rPr>
              <a:t>INTRAOSSØS ADM</a:t>
            </a:r>
            <a:endParaRPr lang="nb-NO" dirty="0">
              <a:latin typeface="Comic Sans MS"/>
              <a:cs typeface="Comic Sans M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MANUELLE NÅLER ELLER DRILL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PROXIMALE TIBIA BEST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1 CM NED OG 1 CM MEDIALT FOR TUBEROSITAS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EVT LOKALANESTESI HVIS BEVISST PASIENT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SAMME MEDIKAMENT, DOSE OG MENGDE SOM IV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TRYKKMANSJETT NØDVENDIG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ANESTESI: ”ETTER TO MISLYKKEDE VENFLON-FORSØK, PRØVE INTRAOSSØST.”</a:t>
            </a:r>
            <a:endParaRPr lang="nb-NO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047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Comic Sans MS"/>
                <a:cs typeface="Comic Sans MS"/>
              </a:rPr>
              <a:t>INTRANASAL ADM</a:t>
            </a:r>
            <a:endParaRPr lang="nb-NO" dirty="0">
              <a:latin typeface="Comic Sans MS"/>
              <a:cs typeface="Comic Sans M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MUCOSAL ATOMIZATION DEVICE=MAD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PRØVEORDNING I AMBULANSE OG LEGEVAKT I VALDRES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FERDIGE SETT MED PROSEDYRE OG DOSERINGSKORT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MEDIKAMENTER: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FENTANYL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KETALAR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MIDAZOLAM</a:t>
            </a:r>
          </a:p>
          <a:p>
            <a:pPr lvl="1"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NALOXONE</a:t>
            </a:r>
          </a:p>
          <a:p>
            <a:pPr>
              <a:buFont typeface="Arial"/>
              <a:buChar char="•"/>
            </a:pPr>
            <a:r>
              <a:rPr lang="nb-NO" dirty="0" smtClean="0">
                <a:latin typeface="Comic Sans MS"/>
                <a:cs typeface="Comic Sans MS"/>
              </a:rPr>
              <a:t>SVÆRT GUNSTIG VED SKADER HOS BARN</a:t>
            </a:r>
            <a:endParaRPr lang="nb-NO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80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istori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Historie.thmx</Template>
  <TotalTime>283</TotalTime>
  <Words>171</Words>
  <Application>Microsoft Macintosh PowerPoint</Application>
  <PresentationFormat>Skjermfremvisning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Historie</vt:lpstr>
      <vt:lpstr>SMERTEBEHANDLING</vt:lpstr>
      <vt:lpstr>MEDIKAMENTVALG</vt:lpstr>
      <vt:lpstr>INTRAOSSØS ADM</vt:lpstr>
      <vt:lpstr>INTRANASAL ADM</vt:lpstr>
    </vt:vector>
  </TitlesOfParts>
  <Company>Fagernes Legesenter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SMERTEBEHANDLING</dc:title>
  <dc:creator>Ole Tveiten</dc:creator>
  <cp:lastModifiedBy>Ole Tveiten</cp:lastModifiedBy>
  <cp:revision>11</cp:revision>
  <dcterms:created xsi:type="dcterms:W3CDTF">2016-01-26T19:18:09Z</dcterms:created>
  <dcterms:modified xsi:type="dcterms:W3CDTF">2016-01-30T08:47:32Z</dcterms:modified>
</cp:coreProperties>
</file>